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64" r:id="rId2"/>
    <p:sldId id="265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08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71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7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7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32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43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D6E9DEC-419B-4CC5-A080-3B06BD5A8291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0132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1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6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6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9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19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0322" y="4428751"/>
            <a:ext cx="10568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/>
              <a:t>LEADERSHIP TRAINING</a:t>
            </a:r>
          </a:p>
          <a:p>
            <a:r>
              <a:rPr lang="it-IT" sz="4000" b="1" dirty="0" smtClean="0"/>
              <a:t>for </a:t>
            </a:r>
            <a:r>
              <a:rPr lang="it-IT" sz="4000" b="1" dirty="0" err="1" smtClean="0"/>
              <a:t>Education</a:t>
            </a:r>
            <a:r>
              <a:rPr lang="it-IT" sz="4000" b="1" dirty="0" smtClean="0"/>
              <a:t> for </a:t>
            </a:r>
            <a:r>
              <a:rPr lang="it-IT" sz="4000" b="1" dirty="0" err="1" smtClean="0"/>
              <a:t>Sustainable</a:t>
            </a:r>
            <a:r>
              <a:rPr lang="it-IT" sz="4000" b="1" dirty="0" smtClean="0"/>
              <a:t> Development</a:t>
            </a:r>
            <a:endParaRPr lang="it-IT" sz="4000" b="1" dirty="0"/>
          </a:p>
        </p:txBody>
      </p:sp>
      <p:sp>
        <p:nvSpPr>
          <p:cNvPr id="19" name="Titolo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/>
          <a:lstStyle/>
          <a:p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Uni</a:t>
            </a:r>
            <a:r>
              <a:rPr lang="it-IT" dirty="0" err="1" smtClean="0">
                <a:solidFill>
                  <a:schemeClr val="tx2">
                    <a:lumMod val="90000"/>
                  </a:schemeClr>
                </a:solidFill>
              </a:rPr>
              <a:t>To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gether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itolo 1"/>
          <p:cNvSpPr txBox="1">
            <a:spLocks/>
          </p:cNvSpPr>
          <p:nvPr/>
        </p:nvSpPr>
        <p:spPr>
          <a:xfrm>
            <a:off x="8937938" y="2642707"/>
            <a:ext cx="3286078" cy="15062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66515" y="2155371"/>
            <a:ext cx="6400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5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U</a:t>
            </a:r>
            <a:endParaRPr lang="it-IT" sz="11500" dirty="0">
              <a:solidFill>
                <a:schemeClr val="accent4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685418" y="2612572"/>
            <a:ext cx="10972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5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G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175966" y="2403565"/>
            <a:ext cx="56170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500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T</a:t>
            </a:r>
            <a:endParaRPr lang="it-IT" sz="9600" dirty="0" smtClean="0">
              <a:solidFill>
                <a:schemeClr val="accent4">
                  <a:lumMod val="75000"/>
                </a:schemeClr>
              </a:solidFill>
              <a:latin typeface="Algerian" pitchFamily="82" charset="0"/>
            </a:endParaRPr>
          </a:p>
          <a:p>
            <a:endParaRPr lang="it-IT" sz="80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Componenti del gruppo: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Ingrid Vigna (Laureata in scienze forestali e ambientali, magistrale in Geografia e scienze territoriali)</a:t>
            </a:r>
          </a:p>
          <a:p>
            <a:r>
              <a:rPr lang="it-IT" dirty="0" smtClean="0"/>
              <a:t>Martina </a:t>
            </a:r>
            <a:r>
              <a:rPr lang="it-IT" dirty="0" err="1" smtClean="0"/>
              <a:t>Vanzo</a:t>
            </a:r>
            <a:r>
              <a:rPr lang="it-IT" dirty="0" smtClean="0"/>
              <a:t> (Laureata in scienze politiche e delle relazioni internazionali, magistrale in Antropologia culturale ed etnologia)</a:t>
            </a:r>
          </a:p>
          <a:p>
            <a:r>
              <a:rPr lang="it-IT" dirty="0" smtClean="0"/>
              <a:t>Andrea </a:t>
            </a:r>
            <a:r>
              <a:rPr lang="it-IT" dirty="0" err="1" smtClean="0"/>
              <a:t>Abbate</a:t>
            </a:r>
            <a:r>
              <a:rPr lang="it-IT" dirty="0" smtClean="0"/>
              <a:t> (Laureato in Economia aziendale e management, magistrale in economia dell’ambiente, cultura e territorio)</a:t>
            </a:r>
          </a:p>
          <a:p>
            <a:r>
              <a:rPr lang="it-IT" dirty="0" smtClean="0"/>
              <a:t>Daniele </a:t>
            </a:r>
            <a:r>
              <a:rPr lang="it-IT" dirty="0" err="1" smtClean="0"/>
              <a:t>Ruffino</a:t>
            </a:r>
            <a:r>
              <a:rPr lang="it-IT" dirty="0" smtClean="0"/>
              <a:t> (laurea triennale in Sociologia)</a:t>
            </a:r>
          </a:p>
          <a:p>
            <a:r>
              <a:rPr lang="it-IT" dirty="0" err="1" smtClean="0"/>
              <a:t>Alireza</a:t>
            </a:r>
            <a:r>
              <a:rPr lang="it-IT" dirty="0" smtClean="0"/>
              <a:t> </a:t>
            </a:r>
            <a:r>
              <a:rPr lang="it-IT" dirty="0" err="1" smtClean="0"/>
              <a:t>Khosravi</a:t>
            </a:r>
            <a:r>
              <a:rPr lang="it-IT" dirty="0" smtClean="0"/>
              <a:t> (laureato magistrale in Economia, </a:t>
            </a:r>
            <a:r>
              <a:rPr lang="it-IT" dirty="0" err="1" smtClean="0"/>
              <a:t>PhD</a:t>
            </a:r>
            <a:r>
              <a:rPr lang="it-IT" dirty="0" smtClean="0"/>
              <a:t> in Energia </a:t>
            </a:r>
            <a:r>
              <a:rPr lang="it-IT" smtClean="0"/>
              <a:t>e Ambiente)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WHAT? L’idea in breve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715183" y="2491518"/>
            <a:ext cx="632578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L’idea consiste nella creazione di una mappa di tutti i servizi disponibili agli studenti, italiani e stranieri, nella città di Torino, con lo scopo di facilitarne l’accesso e migliorare l’esperienza studentesca. </a:t>
            </a: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z="25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Gli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SDGs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coinvolti sono:</a:t>
            </a:r>
          </a:p>
          <a:p>
            <a:pPr lvl="0" algn="ctr">
              <a:spcAft>
                <a:spcPts val="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4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Quality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education</a:t>
            </a:r>
            <a:endParaRPr lang="it-IT" sz="25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10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Reduced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inequalities</a:t>
            </a:r>
            <a:endParaRPr lang="it-IT" sz="25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11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Sustainable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cities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communities</a:t>
            </a:r>
            <a:endParaRPr lang="it-IT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HOW? Innovatività e Tecnologia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644029" y="2191073"/>
            <a:ext cx="90022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1000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Il nostro progetto si presenterà come sito web e come applicazione per </a:t>
            </a:r>
            <a:r>
              <a:rPr lang="it-IT" sz="25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smartphone</a:t>
            </a: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Sarà necessario catalogare i servizi e i bisogni degli studenti. La principale risorsa a cui facciamo riferimento è il capitale umano: abbiamo a disposizione competenze economiche, geografiche, antropologiche e sociologiche.</a:t>
            </a: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z="25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Il carattere innovativo consiste principalmente nella visualizzazione spaziale dei servizi e nel raggruppamento di informazioni fondamentali e varie in un unico portale.</a:t>
            </a:r>
          </a:p>
        </p:txBody>
      </p:sp>
    </p:spTree>
    <p:extLst>
      <p:ext uri="{BB962C8B-B14F-4D97-AF65-F5344CB8AC3E}">
        <p14:creationId xmlns:p14="http://schemas.microsoft.com/office/powerpoint/2010/main" val="16000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Scalabilità e Replicabilità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780497" y="2739712"/>
            <a:ext cx="63257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 smtClean="0"/>
              <a:t>Il progetto sarà replicabile in tutte le realtà universitarie. </a:t>
            </a:r>
          </a:p>
          <a:p>
            <a:pPr algn="ctr"/>
            <a:r>
              <a:rPr lang="it-IT" sz="2800" dirty="0" smtClean="0"/>
              <a:t>Sarà approfondita la componente scalabile a livello nazionale e internazionale tramite la collaborazione con altri enti ed università.</a:t>
            </a:r>
            <a:endParaRPr lang="it-IT" sz="2800" dirty="0"/>
          </a:p>
          <a:p>
            <a:pPr lvl="0" algn="ctr"/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0007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Sostenibilità Ambientale e Sociale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715183" y="2491518"/>
            <a:ext cx="63257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dirty="0" smtClean="0"/>
              <a:t>L’impatto ambientale è ridotto e il progetto può favorire pratiche sostenibili. L’impatto sociale è alto e positivo: inclusione sociale, integrazione e riduzione delle differenze. I benefici riguardano il lungo periodo tramite un servizio sempre disponibile e migliorabile. </a:t>
            </a:r>
          </a:p>
          <a:p>
            <a:pPr lvl="0" algn="ctr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472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Fattibilità 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715183" y="2491518"/>
            <a:ext cx="63257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dirty="0" smtClean="0"/>
              <a:t>Il progetto è economicamente sostenibile tramite finanziamenti pubblici e si prospetta uno scenario di finanziamenti da parte dei privati  interessati alla visibilità e promozione fornite. </a:t>
            </a:r>
          </a:p>
          <a:p>
            <a:pPr lvl="0" algn="ctr"/>
            <a:r>
              <a:rPr lang="it-IT" sz="2800" dirty="0" smtClean="0"/>
              <a:t>L’idea è quindi sostenibile nel tempo, prevedendo una fase di lancio di un anno. </a:t>
            </a:r>
          </a:p>
          <a:p>
            <a:pPr lvl="0" algn="ctr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372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o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208</TotalTime>
  <Words>349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Algerian</vt:lpstr>
      <vt:lpstr>Arial</vt:lpstr>
      <vt:lpstr>Times New Roman</vt:lpstr>
      <vt:lpstr>Trebuchet MS</vt:lpstr>
      <vt:lpstr>Berlino</vt:lpstr>
      <vt:lpstr>UniTogether</vt:lpstr>
      <vt:lpstr>Componenti del gruppo:</vt:lpstr>
      <vt:lpstr>WHAT? L’idea in breve</vt:lpstr>
      <vt:lpstr>HOW? Innovatività e Tecnologia</vt:lpstr>
      <vt:lpstr>Scalabilità e Replicabilità</vt:lpstr>
      <vt:lpstr>Sostenibilità Ambientale e Sociale</vt:lpstr>
      <vt:lpstr>Fattibilità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Petr Barborik</dc:creator>
  <cp:lastModifiedBy>Dario Cottafava</cp:lastModifiedBy>
  <cp:revision>22</cp:revision>
  <dcterms:created xsi:type="dcterms:W3CDTF">2013-08-01T12:32:15Z</dcterms:created>
  <dcterms:modified xsi:type="dcterms:W3CDTF">2017-05-05T15:42:43Z</dcterms:modified>
</cp:coreProperties>
</file>